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1" r:id="rId2"/>
    <p:sldId id="262" r:id="rId3"/>
    <p:sldId id="271" r:id="rId4"/>
    <p:sldId id="272" r:id="rId5"/>
    <p:sldId id="273" r:id="rId6"/>
    <p:sldId id="274" r:id="rId7"/>
    <p:sldId id="275" r:id="rId8"/>
    <p:sldId id="276" r:id="rId9"/>
    <p:sldId id="278" r:id="rId10"/>
    <p:sldId id="277" r:id="rId11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EAEAEA"/>
    <a:srgbClr val="FF66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57" autoAdjust="0"/>
    <p:restoredTop sz="90929"/>
  </p:normalViewPr>
  <p:slideViewPr>
    <p:cSldViewPr>
      <p:cViewPr varScale="1">
        <p:scale>
          <a:sx n="89" d="100"/>
          <a:sy n="89" d="100"/>
        </p:scale>
        <p:origin x="181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63FED-2CD5-4C95-AF71-DDF389EC1B68}" type="datetimeFigureOut">
              <a:rPr lang="de-DE" smtClean="0"/>
              <a:t>17.08.2020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5DB97B-CAD3-43DA-B587-24AABAEC50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3144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7050AF-C9A3-4935-A506-28A95E3711C0}" type="datetimeFigureOut">
              <a:rPr lang="de-DE" smtClean="0"/>
              <a:t>17.08.2020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91894-166F-4EA4-8F11-B65F1B7E8FE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4271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91894-166F-4EA4-8F11-B65F1B7E8FED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9963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91894-166F-4EA4-8F11-B65F1B7E8FED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9963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KOKin Beckendorf, z.Z. SIS - Referat 31/ 34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5BB1EB-0C23-4E0B-B46E-043ABD882452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0487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KOKin Beckendorf, z.Z. SIS - Referat 31/ 34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6E508B-3ED3-4220-8B20-FF52635C94E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88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KOKin Beckendorf, z.Z. SIS - Referat 31/ 34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7437B-6C92-4040-8A37-29233C6B690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604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KOKin Beckendorf, z.Z. SIS - Referat 31/ 34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AE79D-6C6F-40AF-86B6-E00267F93AE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5648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KOKin Beckendorf, z.Z. SIS - Referat 31/ 34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F96AB1-1DB9-4E08-9422-62EFEC63A06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3333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KOKin Beckendorf, z.Z. SIS - Referat 31/ 34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114CF2-DFE6-49D3-A71B-5E99BC8BB02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9165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KOKin Beckendorf, z.Z. SIS - Referat 31/ 34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1E3FA4-C89D-4148-991D-8BD13CCFE0F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1725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KOKin Beckendorf, z.Z. SIS - Referat 31/ 34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0497A-7C70-41E7-AA59-63E2CCBD926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4751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KOKin Beckendorf, z.Z. SIS - Referat 31/ 34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79CAD-C627-4E2E-A056-4B848DD52E6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168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KOKin Beckendorf, z.Z. SIS - Referat 31/ 34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127F60-13A6-4F58-B816-080912134E8F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3443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KOKin Beckendorf, z.Z. SIS - Referat 31/ 34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C7E41-3027-4D60-9AFE-41F32DB7888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766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latin typeface="+mn-lt"/>
              </a:defRPr>
            </a:lvl1pPr>
          </a:lstStyle>
          <a:p>
            <a:r>
              <a:rPr lang="de-DE" smtClean="0"/>
              <a:t>KOKin Beckendorf, z.Z. SIS - Referat 31/ 34</a:t>
            </a: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+mn-lt"/>
              </a:defRPr>
            </a:lvl1pPr>
          </a:lstStyle>
          <a:p>
            <a:fld id="{B54C0BB0-C25C-4959-BEC8-E1F969C0FF53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1031" name="Picture 7" descr="U:\Grafikelemente\schluessel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6135688" y="152400"/>
            <a:ext cx="25336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/>
              <a:t>Senator für Inneres und Sport</a:t>
            </a:r>
          </a:p>
          <a:p>
            <a:pPr algn="r"/>
            <a:r>
              <a:rPr lang="de-DE"/>
              <a:t>- Referat 31 -</a:t>
            </a: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228600" y="685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34" name="Picture 10" descr="U:\Grafikelemente\SFI Gebäude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02300"/>
            <a:ext cx="173355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026" descr="U:\Grafikelemente\SFI Gebäude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02300"/>
            <a:ext cx="173355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1027" descr="U:\Grafikelemente\schluesse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2" name="Line 1028"/>
          <p:cNvSpPr>
            <a:spLocks noChangeShapeType="1"/>
          </p:cNvSpPr>
          <p:nvPr/>
        </p:nvSpPr>
        <p:spPr bwMode="auto">
          <a:xfrm>
            <a:off x="228600" y="685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Aktionsplan zur Umsetzung der UN-BRK im Land Bremen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7. Schutz der Persönlichkeitsrechte</a:t>
            </a:r>
          </a:p>
          <a:p>
            <a:r>
              <a:rPr lang="de-DE" dirty="0" smtClean="0"/>
              <a:t>- Polizei -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U:\Grafikelemente\SFI Gebäude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02300"/>
            <a:ext cx="173355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3" descr="U:\Grafikelemente\schluesse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28600" y="685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135688" y="152400"/>
            <a:ext cx="25336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/>
              <a:t>Senator für Inneres und Sport</a:t>
            </a:r>
          </a:p>
          <a:p>
            <a:pPr algn="r"/>
            <a:r>
              <a:rPr lang="de-DE"/>
              <a:t>- Referat 32 -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4632" cy="443136"/>
          </a:xfrm>
        </p:spPr>
        <p:txBody>
          <a:bodyPr/>
          <a:lstStyle/>
          <a:p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TEEK-Sitzung am 14.05.2014 – 7. Schutz der Persönlichkeitsrechte  </a:t>
            </a:r>
            <a:endParaRPr lang="de-D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pPr marL="514350" indent="-514350">
              <a:buFont typeface="+mj-lt"/>
              <a:buAutoNum type="alphaLcPeriod" startAt="3"/>
            </a:pPr>
            <a:r>
              <a:rPr lang="de-DE" sz="2600" u="sng" dirty="0" smtClean="0"/>
              <a:t>Geplante Maßnahmen</a:t>
            </a:r>
          </a:p>
          <a:p>
            <a:pPr marL="514350" indent="-514350">
              <a:buFont typeface="+mj-lt"/>
              <a:buAutoNum type="alphaLcPeriod" startAt="3"/>
            </a:pPr>
            <a:endParaRPr lang="de-DE" sz="1000" u="sng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Anpassung des Aus- und Fortbildungsprogramms an die Vorgabe aus der UN-BRK, mit dem Ziel der </a:t>
            </a:r>
            <a:r>
              <a:rPr lang="de-DE" sz="2400" dirty="0" err="1" smtClean="0"/>
              <a:t>Sensibili-sierung</a:t>
            </a:r>
            <a:r>
              <a:rPr lang="de-DE" sz="2400" dirty="0" smtClean="0"/>
              <a:t> für Situationen mit gehandicapten Menschen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Ausbau der Zusammenarbeit Werkstatt Bremen und Polizei Bremen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Prüfung von Möglichkeiten, die Zusammenarbeit mit der Werkstatt Bremen öffentlichkeitswirksamer zu gestalten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2400" dirty="0" smtClean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2411760" y="6248400"/>
            <a:ext cx="4104456" cy="457200"/>
          </a:xfrm>
        </p:spPr>
        <p:txBody>
          <a:bodyPr/>
          <a:lstStyle/>
          <a:p>
            <a:r>
              <a:rPr lang="de-DE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KOKin</a:t>
            </a:r>
            <a:r>
              <a:rPr lang="de-DE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Beckendorf, z.Z. SIS - Referat 31/ 34</a:t>
            </a:r>
            <a:endParaRPr lang="de-DE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973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U:\Grafikelemente\SFI Gebäude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02300"/>
            <a:ext cx="173355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3" descr="U:\Grafikelemente\schluesse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28600" y="685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135688" y="152400"/>
            <a:ext cx="25336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 dirty="0"/>
              <a:t>Senator für Inneres und Sport</a:t>
            </a:r>
          </a:p>
          <a:p>
            <a:pPr algn="r"/>
            <a:r>
              <a:rPr lang="de-DE" dirty="0"/>
              <a:t>- Referat </a:t>
            </a:r>
            <a:r>
              <a:rPr lang="de-DE" dirty="0" smtClean="0"/>
              <a:t>32 </a:t>
            </a:r>
            <a:r>
              <a:rPr lang="de-DE" dirty="0"/>
              <a:t>-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4632" cy="443136"/>
          </a:xfrm>
        </p:spPr>
        <p:txBody>
          <a:bodyPr/>
          <a:lstStyle/>
          <a:p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TEEK-Sitzung am 14.05.2014 – 7. Schutz der Persönlichkeitsrechte  </a:t>
            </a:r>
            <a:endParaRPr lang="de-D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de-DE" sz="2600" u="sng" dirty="0" smtClean="0"/>
              <a:t>Die Zielvorgabe der UN-BRK</a:t>
            </a:r>
          </a:p>
          <a:p>
            <a:pPr marL="514350" indent="-514350">
              <a:buFont typeface="+mj-lt"/>
              <a:buAutoNum type="alphaLcPeriod"/>
            </a:pPr>
            <a:endParaRPr lang="de-DE" sz="1000" u="sng" dirty="0" smtClean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de-DE" sz="2400" dirty="0" smtClean="0"/>
              <a:t>Anforderungen und Maßnahmen lassen sich aus unterschiedlichen Artikeln ableiten; insb.:</a:t>
            </a:r>
          </a:p>
          <a:p>
            <a:pPr marL="0" indent="0">
              <a:buNone/>
            </a:pPr>
            <a:endParaRPr lang="de-DE" sz="1000" dirty="0" smtClean="0"/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de-DE" sz="2400" dirty="0" smtClean="0"/>
              <a:t>Art.   8 UN-BRK – Bewusstseinsbildung</a:t>
            </a:r>
          </a:p>
          <a:p>
            <a:pPr marL="400050" lvl="1" indent="0">
              <a:buNone/>
            </a:pPr>
            <a:endParaRPr lang="de-DE" sz="1000" dirty="0" smtClean="0"/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de-DE" sz="2400" dirty="0" smtClean="0"/>
              <a:t>Art.   9 UN-BRK – Zugänglichkeit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endParaRPr lang="de-DE" sz="1000" dirty="0" smtClean="0"/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de-DE" sz="2400" dirty="0" smtClean="0"/>
              <a:t>Art. 13 UN-BRK – Zugang zur Justiz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endParaRPr lang="de-DE" sz="1000" dirty="0" smtClean="0"/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de-DE" sz="2400" dirty="0" smtClean="0"/>
              <a:t>Art. 14 UN-BRK – Freiheit und Sicherheit der Person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endParaRPr lang="de-DE" sz="1000" dirty="0" smtClean="0"/>
          </a:p>
          <a:p>
            <a:pPr lvl="1" indent="-342900">
              <a:buFont typeface="Wingdings" panose="05000000000000000000" pitchFamily="2" charset="2"/>
              <a:buChar char="Ø"/>
            </a:pPr>
            <a:r>
              <a:rPr lang="de-DE" sz="2400" dirty="0" smtClean="0"/>
              <a:t>Art. 17 UN-BRK – Schutz der Unversehrtheit der Person</a:t>
            </a:r>
          </a:p>
          <a:p>
            <a:pPr lvl="1" indent="-342900">
              <a:buFont typeface="Wingdings" panose="05000000000000000000" pitchFamily="2" charset="2"/>
              <a:buChar char="Ø"/>
            </a:pPr>
            <a:endParaRPr lang="de-DE" sz="240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483768" y="6248400"/>
            <a:ext cx="3960440" cy="457200"/>
          </a:xfrm>
        </p:spPr>
        <p:txBody>
          <a:bodyPr/>
          <a:lstStyle/>
          <a:p>
            <a:r>
              <a:rPr lang="de-DE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KOKin</a:t>
            </a:r>
            <a:r>
              <a:rPr lang="de-DE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Beckendorf, z.Z. SIS - Referat 31/ 34</a:t>
            </a:r>
            <a:endParaRPr lang="de-DE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U:\Grafikelemente\SFI Gebäude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02300"/>
            <a:ext cx="173355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3" descr="U:\Grafikelemente\schluesse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28600" y="685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135688" y="152400"/>
            <a:ext cx="25336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/>
              <a:t>Senator für Inneres und Sport</a:t>
            </a:r>
          </a:p>
          <a:p>
            <a:pPr algn="r"/>
            <a:r>
              <a:rPr lang="de-DE"/>
              <a:t>- Referat 32 -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4632" cy="443136"/>
          </a:xfrm>
        </p:spPr>
        <p:txBody>
          <a:bodyPr/>
          <a:lstStyle/>
          <a:p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TEEK-Sitzung am 14.05.2014 – 7. Schutz der Persönlichkeitsrechte  </a:t>
            </a:r>
            <a:endParaRPr lang="de-D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pPr marL="514350" indent="-514350">
              <a:buFont typeface="+mj-lt"/>
              <a:buAutoNum type="alphaLcPeriod" startAt="2"/>
            </a:pPr>
            <a:r>
              <a:rPr lang="de-DE" sz="2600" u="sng" dirty="0" smtClean="0"/>
              <a:t>Rahmenbedingungen und bisher durchgeführte Maßnahmen</a:t>
            </a:r>
          </a:p>
          <a:p>
            <a:pPr marL="514350" indent="-514350">
              <a:buFont typeface="+mj-lt"/>
              <a:buAutoNum type="alphaLcPeriod" startAt="2"/>
            </a:pPr>
            <a:endParaRPr lang="de-DE" sz="1000" u="sng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Regelung zum Umgang von Fesselung von Gehörlosen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SMS-Notruf für Gehörlose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Aus- und Fortbildung in der Polizei Bremen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Bewusstseinsbildung durch Kooperationen</a:t>
            </a:r>
            <a:endParaRPr lang="de-DE" sz="2400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2411760" y="6248400"/>
            <a:ext cx="4104456" cy="457200"/>
          </a:xfrm>
        </p:spPr>
        <p:txBody>
          <a:bodyPr/>
          <a:lstStyle/>
          <a:p>
            <a:r>
              <a:rPr lang="de-DE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KOKin</a:t>
            </a:r>
            <a:r>
              <a:rPr lang="de-DE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Beckendorf, z.Z. SIS - Referat 31/ 34</a:t>
            </a:r>
            <a:endParaRPr lang="de-DE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321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U:\Grafikelemente\SFI Gebäude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02300"/>
            <a:ext cx="173355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3" descr="U:\Grafikelemente\schluesse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28600" y="685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135688" y="152400"/>
            <a:ext cx="25336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/>
              <a:t>Senator für Inneres und Sport</a:t>
            </a:r>
          </a:p>
          <a:p>
            <a:pPr algn="r"/>
            <a:r>
              <a:rPr lang="de-DE"/>
              <a:t>- Referat 32 -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4632" cy="443136"/>
          </a:xfrm>
        </p:spPr>
        <p:txBody>
          <a:bodyPr/>
          <a:lstStyle/>
          <a:p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TEEK-Sitzung am 14.05.2014 – 7. Schutz der Persönlichkeitsrechte  </a:t>
            </a:r>
            <a:endParaRPr lang="de-D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pPr marL="0" indent="0">
              <a:buNone/>
            </a:pPr>
            <a:r>
              <a:rPr lang="de-DE" sz="2600" u="sng" dirty="0" smtClean="0"/>
              <a:t>Regelung zum Umgang von Fesselung von Gehörlosen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Art. 5 UN-BRK sind … (1) alle Menschen vor dem Gesetz gleich, vom Gesetz gleich zu behandeln…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Art. 14 UN-BRK beinhaltet u.a. das Verbot einer rechtswidrigen oder willkürlichen Freiheitsentziehung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§§ 127 ff StPO Ermächtigungsgrundlage für freiheits-entziehende Maßnahmen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§§ 3, 4, 5, 9, 41, 45 </a:t>
            </a:r>
            <a:r>
              <a:rPr lang="de-DE" sz="2400" dirty="0" err="1" smtClean="0"/>
              <a:t>BremPolG</a:t>
            </a:r>
            <a:r>
              <a:rPr lang="de-DE" sz="2400" dirty="0" smtClean="0"/>
              <a:t> Ermächtigungsgrundlage für weiterführende polizeiliche Maßnahmen, wie u.a. Fesselung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Besonderes Augenmerk auf Wahl der Mittel, Ermessens-</a:t>
            </a:r>
            <a:r>
              <a:rPr lang="de-DE" sz="2400" dirty="0" err="1" smtClean="0"/>
              <a:t>spielraum</a:t>
            </a:r>
            <a:r>
              <a:rPr lang="de-DE" sz="2400" dirty="0" smtClean="0"/>
              <a:t> und Situation von Gehörlosen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2483768" y="6248400"/>
            <a:ext cx="3960440" cy="457200"/>
          </a:xfrm>
        </p:spPr>
        <p:txBody>
          <a:bodyPr/>
          <a:lstStyle/>
          <a:p>
            <a:r>
              <a:rPr lang="de-DE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KOKin</a:t>
            </a:r>
            <a:r>
              <a:rPr lang="de-DE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Beckendorf, z.Z. SIS - Referat 31/ 34</a:t>
            </a:r>
            <a:endParaRPr lang="de-DE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773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U:\Grafikelemente\SFI Gebäude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02300"/>
            <a:ext cx="173355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3" descr="U:\Grafikelemente\schluesse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28600" y="685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135688" y="152400"/>
            <a:ext cx="25336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/>
              <a:t>Senator für Inneres und Sport</a:t>
            </a:r>
          </a:p>
          <a:p>
            <a:pPr algn="r"/>
            <a:r>
              <a:rPr lang="de-DE"/>
              <a:t>- Referat 32 -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4632" cy="443136"/>
          </a:xfrm>
        </p:spPr>
        <p:txBody>
          <a:bodyPr/>
          <a:lstStyle/>
          <a:p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TEEK-Sitzung am 14.05.2014 – 7. Schutz der Persönlichkeitsrechte  </a:t>
            </a:r>
            <a:endParaRPr lang="de-D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pPr marL="0" indent="0">
              <a:buNone/>
            </a:pPr>
            <a:r>
              <a:rPr lang="de-DE" sz="2600" u="sng" dirty="0" smtClean="0"/>
              <a:t>SMS-Notruf</a:t>
            </a:r>
          </a:p>
          <a:p>
            <a:pPr marL="0" indent="0">
              <a:buNone/>
            </a:pPr>
            <a:endParaRPr lang="de-DE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Art. 9 (1b) UN-BRK Beseitigung von </a:t>
            </a:r>
            <a:r>
              <a:rPr lang="de-DE" sz="2400" dirty="0" err="1" smtClean="0"/>
              <a:t>Zugangshinder</a:t>
            </a:r>
            <a:r>
              <a:rPr lang="de-DE" sz="2400" dirty="0" smtClean="0"/>
              <a:t>-nissen und –</a:t>
            </a:r>
            <a:r>
              <a:rPr lang="de-DE" sz="2400" dirty="0" err="1" smtClean="0"/>
              <a:t>barrieren</a:t>
            </a:r>
            <a:r>
              <a:rPr lang="de-DE" sz="2400" dirty="0" smtClean="0"/>
              <a:t>, auch im Bereich von Informations-, Kommunikations- und anderen Diensten, einschließlich elektronischer Dienste und Notdienste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Polizei Bremen: Notruf-Fax und Telefon für Gehörlose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Polizei Bremerhaven: Notruf-SMS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Feuerwehr Bremen: Notruf-Fax und Notruf-SMS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Differenzen im Bereich der Darstellung des Fax-Vordrucks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u="sng" dirty="0" smtClean="0"/>
              <a:t>Problem</a:t>
            </a:r>
            <a:r>
              <a:rPr lang="de-DE" sz="2400" dirty="0" smtClean="0"/>
              <a:t>: SMS-Notruf mit technisch </a:t>
            </a:r>
            <a:r>
              <a:rPr lang="de-DE" sz="2400" dirty="0"/>
              <a:t>und </a:t>
            </a:r>
            <a:r>
              <a:rPr lang="de-DE" sz="2400" dirty="0" smtClean="0"/>
              <a:t>organisatorisch unaufhebbarer zeitlicher Verzögerungen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2555776" y="6248400"/>
            <a:ext cx="3816424" cy="457200"/>
          </a:xfrm>
        </p:spPr>
        <p:txBody>
          <a:bodyPr/>
          <a:lstStyle/>
          <a:p>
            <a:r>
              <a:rPr lang="de-DE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KOKin</a:t>
            </a:r>
            <a:r>
              <a:rPr lang="de-DE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Beckendorf, z.Z. SIS - Referat 31/ 34</a:t>
            </a:r>
            <a:endParaRPr lang="de-DE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364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U:\Grafikelemente\SFI Gebäud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02300"/>
            <a:ext cx="173355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3" descr="U:\Grafikelemente\schluessel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28600" y="685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135688" y="152400"/>
            <a:ext cx="25336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/>
              <a:t>Senator für Inneres und Sport</a:t>
            </a:r>
          </a:p>
          <a:p>
            <a:pPr algn="r"/>
            <a:r>
              <a:rPr lang="de-DE"/>
              <a:t>- Referat 32 -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4632" cy="443136"/>
          </a:xfrm>
        </p:spPr>
        <p:txBody>
          <a:bodyPr/>
          <a:lstStyle/>
          <a:p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TEEK-Sitzung am 14.05.2014 – 7. Schutz der Persönlichkeitsrechte  </a:t>
            </a:r>
            <a:endParaRPr lang="de-D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pPr marL="0" indent="0">
              <a:buNone/>
            </a:pPr>
            <a:r>
              <a:rPr lang="de-DE" sz="2600" u="sng" dirty="0" smtClean="0"/>
              <a:t>Aus- und Fortbildung in der Polizei Bremen</a:t>
            </a:r>
          </a:p>
          <a:p>
            <a:pPr marL="0" indent="0">
              <a:buNone/>
            </a:pPr>
            <a:endParaRPr lang="de-DE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Art. 13(2) UN-BRK geeignete Schulungs- und Fort-</a:t>
            </a:r>
            <a:r>
              <a:rPr lang="de-DE" sz="2400" dirty="0" err="1" smtClean="0"/>
              <a:t>bildungsmaßnahmen</a:t>
            </a:r>
            <a:r>
              <a:rPr lang="de-DE" sz="2400" dirty="0" smtClean="0"/>
              <a:t> im Justizwesen, einschließlich des Personals von Polizei und Strafvollzug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Umsetzung durch die Hochschule für Öffentliche Verwaltung als Aus- und Fortbildungsinstitut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In der Ausbildung durch Wahlpflichtmodule die die Thematik beinhaltet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Im Bereich der Fortbildung durch Seminare mit entsprechenden Schwerpunkten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Strafrechtliche, kriminaltaktische und strafverfahrens-rechtliche Grundlagen Erörterung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2483768" y="6248400"/>
            <a:ext cx="3960440" cy="457200"/>
          </a:xfrm>
        </p:spPr>
        <p:txBody>
          <a:bodyPr/>
          <a:lstStyle/>
          <a:p>
            <a:r>
              <a:rPr lang="de-DE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KOKin</a:t>
            </a:r>
            <a:r>
              <a:rPr lang="de-DE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Beckendorf, z.Z. SIS - Referat 31/ 34</a:t>
            </a:r>
            <a:endParaRPr lang="de-DE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3611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U:\Grafikelemente\SFI Gebäud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02300"/>
            <a:ext cx="173355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3" descr="U:\Grafikelemente\schluessel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28600" y="685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135688" y="152400"/>
            <a:ext cx="25336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 dirty="0"/>
              <a:t>Senator für Inneres und Sport</a:t>
            </a:r>
          </a:p>
          <a:p>
            <a:pPr algn="r"/>
            <a:r>
              <a:rPr lang="de-DE" dirty="0"/>
              <a:t>- Referat </a:t>
            </a:r>
            <a:r>
              <a:rPr lang="de-DE" dirty="0" smtClean="0"/>
              <a:t>32 </a:t>
            </a:r>
            <a:r>
              <a:rPr lang="de-DE" dirty="0"/>
              <a:t>-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4632" cy="443136"/>
          </a:xfrm>
        </p:spPr>
        <p:txBody>
          <a:bodyPr/>
          <a:lstStyle/>
          <a:p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TEEK-Sitzung am 14.05.2014 – 7. Schutz der Persönlichkeitsrechte  </a:t>
            </a:r>
            <a:endParaRPr lang="de-D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pPr marL="0" indent="0">
              <a:buNone/>
            </a:pPr>
            <a:r>
              <a:rPr lang="de-DE" sz="2600" u="sng" dirty="0" smtClean="0"/>
              <a:t>Bewusstseinsbildung durch Kooperationen</a:t>
            </a:r>
          </a:p>
          <a:p>
            <a:pPr marL="0" indent="0">
              <a:buNone/>
            </a:pPr>
            <a:endParaRPr lang="de-DE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Art. 8(2) UN-BRK Bewusstseinsbildung durch Maßnahmen mit dem Ziel der dauerhaften Durchführung wirksamer Kampagnen in der Öffentlichkeit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Kooperation der Polizei Bremen und der Werkstatt Bremen seit mehreren Jahren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Gemeinsame Beweisstückstelle der Staatsanwaltschaft Bremen und der Polizei Bremen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Instandhaltung der Grünanlagen, Fahrzeugpflege des Fuhr-parks und Druckerei im Verantwortungsbereich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de-DE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2483768" y="6248400"/>
            <a:ext cx="3960440" cy="457200"/>
          </a:xfrm>
        </p:spPr>
        <p:txBody>
          <a:bodyPr/>
          <a:lstStyle/>
          <a:p>
            <a:r>
              <a:rPr lang="de-DE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KOKin</a:t>
            </a:r>
            <a:r>
              <a:rPr lang="de-DE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Beckendorf, z.Z. SIS - Referat 31/ 34</a:t>
            </a:r>
            <a:endParaRPr lang="de-DE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960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U:\Grafikelemente\SFI Gebäude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02300"/>
            <a:ext cx="173355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3" descr="U:\Grafikelemente\schluesse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28600" y="685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135688" y="152400"/>
            <a:ext cx="25336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/>
              <a:t>Senator für Inneres und Sport</a:t>
            </a:r>
          </a:p>
          <a:p>
            <a:pPr algn="r"/>
            <a:r>
              <a:rPr lang="de-DE"/>
              <a:t>- Referat 32 -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4632" cy="443136"/>
          </a:xfrm>
        </p:spPr>
        <p:txBody>
          <a:bodyPr/>
          <a:lstStyle/>
          <a:p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TEEK-Sitzung am 14.05.2014 – 7. Schutz der Persönlichkeitsrechte  </a:t>
            </a:r>
            <a:endParaRPr lang="de-D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pPr marL="514350" indent="-514350">
              <a:buFont typeface="+mj-lt"/>
              <a:buAutoNum type="alphaLcPeriod" startAt="3"/>
            </a:pPr>
            <a:r>
              <a:rPr lang="de-DE" sz="2600" u="sng" dirty="0" smtClean="0"/>
              <a:t>Geplante Maßnahmen</a:t>
            </a:r>
          </a:p>
          <a:p>
            <a:pPr marL="514350" indent="-514350">
              <a:buFont typeface="+mj-lt"/>
              <a:buAutoNum type="alphaLcPeriod" startAt="3"/>
            </a:pPr>
            <a:endParaRPr lang="de-DE" sz="1000" u="sng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Erarbeitung einer Grundlage zur Darstellung der Schnittstellenbereiche der UN-BRK an die polizeiliche Aufgabenwahrnehmung im Land Bremen.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1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smtClean="0"/>
              <a:t>Identifizierung möglicher Schwachstellen mit anschließender Prüfung von Maßnahmen zur optimierten Umsetzung der Vorgaben aus der UN-BRK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de-DE" sz="1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smtClean="0"/>
              <a:t>Anlassbezogene Steuerung von Ergebnissen im Verlauf der Abarbeitung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2411760" y="6248400"/>
            <a:ext cx="4104456" cy="457200"/>
          </a:xfrm>
        </p:spPr>
        <p:txBody>
          <a:bodyPr/>
          <a:lstStyle/>
          <a:p>
            <a:r>
              <a:rPr lang="de-DE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KOKin</a:t>
            </a:r>
            <a:r>
              <a:rPr lang="de-DE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Beckendorf, z.Z. SIS - Referat 31/ 34</a:t>
            </a:r>
            <a:endParaRPr lang="de-DE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102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U:\Grafikelemente\SFI Gebäude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02300"/>
            <a:ext cx="173355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3" descr="U:\Grafikelemente\schluesse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228600" y="685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135688" y="152400"/>
            <a:ext cx="25336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de-DE"/>
              <a:t>Senator für Inneres und Sport</a:t>
            </a:r>
          </a:p>
          <a:p>
            <a:pPr algn="r"/>
            <a:r>
              <a:rPr lang="de-DE"/>
              <a:t>- Referat 32 -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4632" cy="443136"/>
          </a:xfrm>
        </p:spPr>
        <p:txBody>
          <a:bodyPr/>
          <a:lstStyle/>
          <a:p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TEEK-Sitzung am 14.05.2014 – 7. Schutz der Persönlichkeitsrechte  </a:t>
            </a:r>
            <a:endParaRPr lang="de-D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pPr marL="514350" indent="-514350">
              <a:buFont typeface="+mj-lt"/>
              <a:buAutoNum type="alphaLcPeriod" startAt="3"/>
            </a:pPr>
            <a:r>
              <a:rPr lang="de-DE" sz="2600" u="sng" dirty="0" smtClean="0"/>
              <a:t>Geplante Maßnahmen</a:t>
            </a:r>
          </a:p>
          <a:p>
            <a:pPr marL="514350" indent="-514350">
              <a:buFont typeface="+mj-lt"/>
              <a:buAutoNum type="alphaLcPeriod" startAt="3"/>
            </a:pPr>
            <a:endParaRPr lang="de-DE" sz="1000" u="sng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Entwicklung eines standardisierten Verfahrens zur Fesselung von Gehörlosen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Vereinheitlichung und Vereinfachung des Fax Vordrucks zwischen Polizei Bremen und der Feuerwehr Bremen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Angleichung der Notrufvarianten und entsprechender Digitalisierung bei der Polizei Bremen und Polizei Bremerhaven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 smtClean="0"/>
              <a:t>Erweiterung der Notrufvarianten der Polizei Bremen durch Nutzung des SMS-Notrufs analog der Einstellungen auf der Internetseite der Feuerwehr Bremen / Polizei Bremerhaven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2411760" y="6248400"/>
            <a:ext cx="4104456" cy="457200"/>
          </a:xfrm>
        </p:spPr>
        <p:txBody>
          <a:bodyPr/>
          <a:lstStyle/>
          <a:p>
            <a:r>
              <a:rPr lang="de-DE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KOKin</a:t>
            </a:r>
            <a:r>
              <a:rPr lang="de-DE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Beckendorf, z.Z. SIS - Referat 31/ 34</a:t>
            </a:r>
            <a:endParaRPr lang="de-DE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850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äsentationsvorlage_Ref_31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Präsentationsvorlage_Ref_31</Template>
  <TotalTime>0</TotalTime>
  <Words>773</Words>
  <Application>Microsoft Office PowerPoint</Application>
  <PresentationFormat>Bildschirmpräsentation (4:3)</PresentationFormat>
  <Paragraphs>110</Paragraphs>
  <Slides>10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Arial</vt:lpstr>
      <vt:lpstr>Calibri</vt:lpstr>
      <vt:lpstr>Tahoma</vt:lpstr>
      <vt:lpstr>Times New Roman</vt:lpstr>
      <vt:lpstr>Wingdings</vt:lpstr>
      <vt:lpstr>Präsentationsvorlage_Ref_31</vt:lpstr>
      <vt:lpstr>Aktionsplan zur Umsetzung der UN-BRK im Land Bremen</vt:lpstr>
      <vt:lpstr>TEEK-Sitzung am 14.05.2014 – 7. Schutz der Persönlichkeitsrechte  </vt:lpstr>
      <vt:lpstr>TEEK-Sitzung am 14.05.2014 – 7. Schutz der Persönlichkeitsrechte  </vt:lpstr>
      <vt:lpstr>TEEK-Sitzung am 14.05.2014 – 7. Schutz der Persönlichkeitsrechte  </vt:lpstr>
      <vt:lpstr>TEEK-Sitzung am 14.05.2014 – 7. Schutz der Persönlichkeitsrechte  </vt:lpstr>
      <vt:lpstr>TEEK-Sitzung am 14.05.2014 – 7. Schutz der Persönlichkeitsrechte  </vt:lpstr>
      <vt:lpstr>TEEK-Sitzung am 14.05.2014 – 7. Schutz der Persönlichkeitsrechte  </vt:lpstr>
      <vt:lpstr>TEEK-Sitzung am 14.05.2014 – 7. Schutz der Persönlichkeitsrechte  </vt:lpstr>
      <vt:lpstr>TEEK-Sitzung am 14.05.2014 – 7. Schutz der Persönlichkeitsrechte  </vt:lpstr>
      <vt:lpstr>TEEK-Sitzung am 14.05.2014 – 7. Schutz der Persönlichkeitsrechte  </vt:lpstr>
    </vt:vector>
  </TitlesOfParts>
  <Company>Senator für Inneres und Sport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Old, Uwe(Inneres)</dc:creator>
  <cp:lastModifiedBy>Schubert, Christian (Landesbehindertenbeauftragter)</cp:lastModifiedBy>
  <cp:revision>18</cp:revision>
  <cp:lastPrinted>2014-05-12T11:41:49Z</cp:lastPrinted>
  <dcterms:created xsi:type="dcterms:W3CDTF">2014-01-07T14:59:42Z</dcterms:created>
  <dcterms:modified xsi:type="dcterms:W3CDTF">2020-08-17T11:20:46Z</dcterms:modified>
</cp:coreProperties>
</file>